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4"/>
  </p:notesMasterIdLst>
  <p:handoutMasterIdLst>
    <p:handoutMasterId r:id="rId25"/>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38" r:id="rId17"/>
    <p:sldId id="2076136840" r:id="rId18"/>
    <p:sldId id="2076136841" r:id="rId19"/>
    <p:sldId id="2076136842" r:id="rId20"/>
    <p:sldId id="2076136843" r:id="rId21"/>
    <p:sldId id="2076136830" r:id="rId22"/>
    <p:sldId id="1627"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38"/>
            <p14:sldId id="2076136840"/>
            <p14:sldId id="2076136841"/>
            <p14:sldId id="2076136842"/>
            <p14:sldId id="2076136843"/>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8/15/2020 10:55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8/15/2020 7:48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8/15/2020 7:48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8/15/2020 7:48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6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15/08/2020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754326"/>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lvl="0" indent="-285750">
              <a:buFont typeface="Wingdings" panose="05000000000000000000" pitchFamily="2" charset="2"/>
              <a:buChar char="ü"/>
            </a:pPr>
            <a:r>
              <a:rPr lang="en-GB" dirty="0"/>
              <a:t>Azure CDN setup</a:t>
            </a:r>
          </a:p>
          <a:p>
            <a:pPr marL="285750" lvl="0" indent="-285750">
              <a:buFont typeface="Wingdings" panose="05000000000000000000" pitchFamily="2" charset="2"/>
              <a:buChar char="ü"/>
            </a:pPr>
            <a:r>
              <a:rPr lang="en-GB" dirty="0"/>
              <a:t>Other options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249240" cy="369332"/>
          </a:xfrm>
          <a:prstGeom prst="rect">
            <a:avLst/>
          </a:prstGeom>
        </p:spPr>
        <p:txBody>
          <a:bodyPr wrap="none">
            <a:spAutoFit/>
          </a:bodyPr>
          <a:lstStyle/>
          <a:p>
            <a:r>
              <a:rPr lang="en-US" b="1" dirty="0">
                <a:solidFill>
                  <a:srgbClr val="7030A0"/>
                </a:solidFill>
              </a:rPr>
              <a:t>Module 11: Deploying SharePoint Artifacts</a:t>
            </a:r>
            <a:endParaRPr lang="en-GB" b="1" dirty="0">
              <a:solidFill>
                <a:srgbClr val="7030A0"/>
              </a:solidFill>
            </a:endParaRPr>
          </a:p>
        </p:txBody>
      </p:sp>
      <p:pic>
        <p:nvPicPr>
          <p:cNvPr id="2050" name="Picture 2">
            <a:extLst>
              <a:ext uri="{FF2B5EF4-FFF2-40B4-BE49-F238E27FC236}">
                <a16:creationId xmlns:a16="http://schemas.microsoft.com/office/drawing/2014/main" id="{0F9837C7-9EB5-4900-98B5-09EA77FE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46" y="4081685"/>
            <a:ext cx="2232389" cy="974809"/>
          </a:xfrm>
          <a:prstGeom prst="rect">
            <a:avLst/>
          </a:prstGeom>
          <a:solidFill>
            <a:srgbClr val="0070C0"/>
          </a:solidFill>
        </p:spPr>
      </p:pic>
      <p:pic>
        <p:nvPicPr>
          <p:cNvPr id="8" name="Picture 7">
            <a:extLst>
              <a:ext uri="{FF2B5EF4-FFF2-40B4-BE49-F238E27FC236}">
                <a16:creationId xmlns:a16="http://schemas.microsoft.com/office/drawing/2014/main" id="{E4BD20CF-091F-4225-BD70-FB6C04F9B597}"/>
              </a:ext>
            </a:extLst>
          </p:cNvPr>
          <p:cNvPicPr>
            <a:picLocks noChangeAspect="1"/>
          </p:cNvPicPr>
          <p:nvPr/>
        </p:nvPicPr>
        <p:blipFill>
          <a:blip r:embed="rId5"/>
          <a:stretch>
            <a:fillRect/>
          </a:stretch>
        </p:blipFill>
        <p:spPr>
          <a:xfrm>
            <a:off x="3987783" y="4115468"/>
            <a:ext cx="2028825" cy="885825"/>
          </a:xfrm>
          <a:prstGeom prst="rect">
            <a:avLst/>
          </a:prstGeom>
        </p:spPr>
      </p:pic>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1996</TotalTime>
  <Words>1167</Words>
  <Application>Microsoft Office PowerPoint</Application>
  <PresentationFormat>Custom</PresentationFormat>
  <Paragraphs>108</Paragraphs>
  <Slides>17</Slides>
  <Notes>6</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17</vt:i4>
      </vt:variant>
    </vt:vector>
  </HeadingPairs>
  <TitlesOfParts>
    <vt:vector size="32" baseType="lpstr">
      <vt:lpstr>Arial</vt:lpstr>
      <vt:lpstr>Calibri</vt:lpstr>
      <vt:lpstr>Calibri Light</vt:lpstr>
      <vt:lpstr>Consolas</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M11</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Add a new CDN origin</vt:lpstr>
      <vt:lpstr>Default CDN origins</vt:lpstr>
      <vt:lpstr>Use the site collection app catalog</vt:lpstr>
      <vt:lpstr>Create &amp; Disable a site collection app catalog</vt:lpstr>
      <vt:lpstr>Azure CDN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177</cp:revision>
  <dcterms:created xsi:type="dcterms:W3CDTF">2020-06-20T06:26:35Z</dcterms:created>
  <dcterms:modified xsi:type="dcterms:W3CDTF">2020-08-15T18:07:57Z</dcterms:modified>
</cp:coreProperties>
</file>